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3" r:id="rId3"/>
    <p:sldId id="284" r:id="rId4"/>
    <p:sldId id="286" r:id="rId5"/>
    <p:sldId id="287" r:id="rId6"/>
    <p:sldId id="285" r:id="rId7"/>
    <p:sldId id="279" r:id="rId8"/>
    <p:sldId id="288" r:id="rId9"/>
    <p:sldId id="271" r:id="rId10"/>
    <p:sldId id="281" r:id="rId11"/>
    <p:sldId id="280" r:id="rId12"/>
    <p:sldId id="257" r:id="rId13"/>
    <p:sldId id="275" r:id="rId14"/>
    <p:sldId id="276" r:id="rId15"/>
    <p:sldId id="28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Reconhecendo seus hábitos" id="{B9B51309-D148-4332-87C2-07BE32FBCA3B}">
          <p14:sldIdLst>
            <p14:sldId id="283"/>
            <p14:sldId id="284"/>
            <p14:sldId id="286"/>
            <p14:sldId id="287"/>
            <p14:sldId id="285"/>
            <p14:sldId id="279"/>
            <p14:sldId id="288"/>
            <p14:sldId id="271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01/05/2023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01/05/2023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80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4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01/05/2023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01/05/2023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Hábitos: da produtividade às metas pessoais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304632" y="2785621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RECONHECENDO SEUS HÁBITOS</a:t>
            </a:r>
          </a:p>
        </p:txBody>
      </p:sp>
    </p:spTree>
    <p:extLst>
      <p:ext uri="{BB962C8B-B14F-4D97-AF65-F5344CB8AC3E}">
        <p14:creationId xmlns:p14="http://schemas.microsoft.com/office/powerpoint/2010/main" val="203479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6E30A-ED63-5694-9145-C6E415B2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2B420-8E36-6F15-CC65-E0EA64557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3457" y="1583092"/>
            <a:ext cx="4416552" cy="4974336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sz="1400" b="1" dirty="0" err="1"/>
              <a:t>Evernote</a:t>
            </a:r>
            <a:r>
              <a:rPr lang="pt-BR" sz="1400" b="1" dirty="0"/>
              <a:t>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Loop do hábito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Como acompanhar o rendimento? </a:t>
            </a:r>
            <a:br>
              <a:rPr lang="pt-BR" sz="1400" dirty="0"/>
            </a:br>
            <a:r>
              <a:rPr lang="pt-BR" sz="1400" b="1" i="1" dirty="0"/>
              <a:t>Meta SMART</a:t>
            </a:r>
            <a:br>
              <a:rPr lang="pt-BR" sz="1400" dirty="0"/>
            </a:br>
            <a:r>
              <a:rPr lang="pt-BR" sz="1400" dirty="0" err="1"/>
              <a:t>Specific</a:t>
            </a:r>
            <a:r>
              <a:rPr lang="pt-BR" sz="1400" dirty="0"/>
              <a:t> (Específica)</a:t>
            </a:r>
            <a:br>
              <a:rPr lang="pt-BR" sz="1400" dirty="0"/>
            </a:br>
            <a:r>
              <a:rPr lang="pt-BR" sz="1400" dirty="0" err="1"/>
              <a:t>Mensurable</a:t>
            </a:r>
            <a:r>
              <a:rPr lang="pt-BR" sz="1400" dirty="0"/>
              <a:t> (Mensurável)</a:t>
            </a:r>
            <a:br>
              <a:rPr lang="pt-BR" sz="1400" dirty="0"/>
            </a:br>
            <a:r>
              <a:rPr lang="pt-BR" sz="1400" dirty="0" err="1"/>
              <a:t>Attainable</a:t>
            </a:r>
            <a:r>
              <a:rPr lang="pt-BR" sz="1400" dirty="0"/>
              <a:t> (</a:t>
            </a:r>
            <a:r>
              <a:rPr lang="pt-BR" sz="1400" dirty="0" err="1"/>
              <a:t>Alcansável</a:t>
            </a:r>
            <a:r>
              <a:rPr lang="pt-BR" sz="1400" dirty="0"/>
              <a:t>)</a:t>
            </a:r>
            <a:br>
              <a:rPr lang="pt-BR" sz="1400" dirty="0"/>
            </a:br>
            <a:r>
              <a:rPr lang="pt-BR" sz="1400" dirty="0" err="1"/>
              <a:t>Relevant</a:t>
            </a:r>
            <a:r>
              <a:rPr lang="pt-BR" sz="1400" dirty="0"/>
              <a:t> (Relevante) </a:t>
            </a:r>
            <a:br>
              <a:rPr lang="pt-BR" sz="1400" dirty="0"/>
            </a:br>
            <a:r>
              <a:rPr lang="pt-BR" sz="1400" dirty="0"/>
              <a:t>Time-</a:t>
            </a:r>
            <a:r>
              <a:rPr lang="pt-BR" sz="1400" dirty="0" err="1"/>
              <a:t>related</a:t>
            </a:r>
            <a:r>
              <a:rPr lang="pt-BR" sz="1400" dirty="0"/>
              <a:t> (Tempo)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Quanto tempo leva para gerar um novo hábito?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1A3676A-3D4C-7681-4FD5-12EABADDC1DB}"/>
              </a:ext>
            </a:extLst>
          </p:cNvPr>
          <p:cNvSpPr txBox="1">
            <a:spLocks/>
          </p:cNvSpPr>
          <p:nvPr/>
        </p:nvSpPr>
        <p:spPr>
          <a:xfrm>
            <a:off x="6561756" y="1583092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b="1" dirty="0"/>
              <a:t>Hábitos-Chave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Procrastinação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Disciplina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Você está satisfeito com o seu estilo de vida?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Técnica Pomodoro </a:t>
            </a:r>
            <a:r>
              <a:rPr lang="pt-BR" sz="1400" dirty="0"/>
              <a:t>(Francesco </a:t>
            </a:r>
            <a:r>
              <a:rPr lang="pt-BR" sz="1400" dirty="0" err="1"/>
              <a:t>Cirillo</a:t>
            </a:r>
            <a:r>
              <a:rPr lang="pt-BR" sz="1400" dirty="0"/>
              <a:t>) </a:t>
            </a:r>
          </a:p>
          <a:p>
            <a:pPr marL="171450" indent="-171450">
              <a:buFontTx/>
              <a:buChar char="-"/>
            </a:pPr>
            <a:r>
              <a:rPr lang="pt-BR" sz="1400" b="1" dirty="0" err="1"/>
              <a:t>Getting</a:t>
            </a:r>
            <a:r>
              <a:rPr lang="pt-BR" sz="1400" b="1" dirty="0"/>
              <a:t> </a:t>
            </a:r>
            <a:r>
              <a:rPr lang="pt-BR" sz="1400" b="1" dirty="0" err="1"/>
              <a:t>Things</a:t>
            </a:r>
            <a:r>
              <a:rPr lang="pt-BR" sz="1400" b="1" dirty="0"/>
              <a:t> </a:t>
            </a:r>
            <a:r>
              <a:rPr lang="pt-BR" sz="1400" b="1" dirty="0" err="1"/>
              <a:t>Done</a:t>
            </a:r>
            <a:r>
              <a:rPr lang="pt-BR" sz="1400" b="1" dirty="0"/>
              <a:t> “A arte de fazer acontecer” </a:t>
            </a:r>
            <a:br>
              <a:rPr lang="pt-BR" sz="1400" b="1" dirty="0"/>
            </a:br>
            <a:r>
              <a:rPr lang="pt-BR" sz="1400" dirty="0"/>
              <a:t>Método de produtividade criado por David Allen.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06239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96B68-3BB9-B654-8F03-5B021F96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829E53-1D3C-0250-317C-E8350556A4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153381" cy="5063516"/>
          </a:xfrm>
        </p:spPr>
        <p:txBody>
          <a:bodyPr/>
          <a:lstStyle/>
          <a:p>
            <a:r>
              <a:rPr lang="pt-BR" b="1" dirty="0"/>
              <a:t>Objetivos do curso: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Entendermos o que está por trás dos hábitos, porque não conseguimos tirar essas metas do papel;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se existe diferença entre metas e objetivos;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a importância de criar listas, como elas nos ajudam a nos comprometer melhor os objetivos;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Apresentação de algumas ferramentas;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Entender o que é e como funciona o loop do hábito;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motivação e recompensas e como essas noções nos ajudam a reajustar nossos hábitos. </a:t>
            </a:r>
          </a:p>
        </p:txBody>
      </p:sp>
    </p:spTree>
    <p:extLst>
      <p:ext uri="{BB962C8B-B14F-4D97-AF65-F5344CB8AC3E}">
        <p14:creationId xmlns:p14="http://schemas.microsoft.com/office/powerpoint/2010/main" val="244042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6D211-C8E8-29BB-D9D6-00A2854F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D8283-72DF-6404-9269-8594D82411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798044"/>
          </a:xfrm>
        </p:spPr>
        <p:txBody>
          <a:bodyPr/>
          <a:lstStyle/>
          <a:p>
            <a:r>
              <a:rPr lang="pt-BR" b="1" dirty="0"/>
              <a:t>Objetivos do curso: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Entender o conceito de Meta SMART;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Explorar quanto tempo costuma demorar para que novos hábitos sejam criados e o que são hábitos-chaves;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procrastinação;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o conceito de disciplina;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estilo de vida;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Explicação de técnicas para aumentar o foco. </a:t>
            </a:r>
          </a:p>
        </p:txBody>
      </p:sp>
    </p:spTree>
    <p:extLst>
      <p:ext uri="{BB962C8B-B14F-4D97-AF65-F5344CB8AC3E}">
        <p14:creationId xmlns:p14="http://schemas.microsoft.com/office/powerpoint/2010/main" val="2333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B5D98-E792-31C9-81E0-464C0358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e metas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9A1F6-8F97-8747-2547-462F6CAD9D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01079"/>
            <a:ext cx="4416552" cy="397764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Para a nos ajudar a tirar os planos do campo das ideias e colocar em ação:</a:t>
            </a:r>
            <a:r>
              <a:rPr lang="pt-BR" b="1" dirty="0">
                <a:solidFill>
                  <a:schemeClr val="accent2"/>
                </a:solidFill>
              </a:rPr>
              <a:t> anotar </a:t>
            </a:r>
            <a:r>
              <a:rPr lang="pt-BR" dirty="0"/>
              <a:t>(em local de acesso frequente)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Exemplo: </a:t>
            </a:r>
            <a:br>
              <a:rPr lang="pt-BR" dirty="0"/>
            </a:br>
            <a:r>
              <a:rPr lang="pt-BR" b="1" dirty="0" err="1"/>
              <a:t>Evernote</a:t>
            </a:r>
            <a:endParaRPr lang="pt-B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/>
              <a:t> Objetivo: </a:t>
            </a:r>
            <a:r>
              <a:rPr lang="pt-BR" dirty="0"/>
              <a:t>o que eu quero alcançar lá na frente.</a:t>
            </a:r>
            <a:endParaRPr lang="pt-B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/>
              <a:t> Metas: </a:t>
            </a:r>
            <a:r>
              <a:rPr lang="pt-BR" dirty="0"/>
              <a:t>ações que pretendo fazer para alcançar meu objetivo maior.</a:t>
            </a:r>
            <a:r>
              <a:rPr lang="pt-BR" b="1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C16EBC-466E-2ED2-9B2A-F0265C67D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9" t="21067" r="30081" b="10967"/>
          <a:stretch/>
        </p:blipFill>
        <p:spPr>
          <a:xfrm>
            <a:off x="5376621" y="1701079"/>
            <a:ext cx="6166449" cy="40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Seus objetivos e metas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677594" y="2844450"/>
            <a:ext cx="5110161" cy="225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1600" b="0" i="0" dirty="0">
                <a:effectLst/>
              </a:rPr>
              <a:t>Partindo do princípio que um </a:t>
            </a:r>
            <a:r>
              <a:rPr lang="pt-BR" sz="1600" b="0" i="1" dirty="0">
                <a:effectLst/>
              </a:rPr>
              <a:t>objetivo</a:t>
            </a:r>
            <a:r>
              <a:rPr lang="pt-BR" sz="1600" b="0" i="0" dirty="0">
                <a:effectLst/>
              </a:rPr>
              <a:t> está relacionado com algo que você espera alcançar e uma meta são as ações que você precisa realizar para atingir o objetivo, faça sua lista de objetivos (no mínimo 3) e as respectivas metas para alcançar tais objetivos</a:t>
            </a:r>
            <a:br>
              <a:rPr lang="pt-BR" sz="1600" b="0" i="0" dirty="0">
                <a:solidFill>
                  <a:srgbClr val="000000"/>
                </a:solidFill>
                <a:effectLst/>
              </a:rPr>
            </a:br>
            <a:endParaRPr lang="pt-BR" sz="1600" dirty="0">
              <a:cs typeface="Segoe UI" panose="020B0502040204020203" pitchFamily="34" charset="0"/>
            </a:endParaRP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6332603" y="1780345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6857564" y="1820537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Aprender </a:t>
            </a:r>
            <a:r>
              <a:rPr lang="pt-BR" dirty="0" err="1"/>
              <a:t>JavaScript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6332603" y="2666605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6857564" y="2706798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Dormir às 22h 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 marL="0" lvl="0" indent="0" rtl="0">
              <a:spcAft>
                <a:spcPts val="2000"/>
              </a:spcAft>
              <a:buNone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6332603" y="3697022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6857564" y="3725183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Praticar atividade física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6332603" y="4626102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6857564" y="4666295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Praticar </a:t>
            </a:r>
            <a:r>
              <a:rPr lang="pt-BR" dirty="0" err="1"/>
              <a:t>metitação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48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6DB7DFFC-51BF-6B17-A2ED-421AA914CC77}"/>
              </a:ext>
            </a:extLst>
          </p:cNvPr>
          <p:cNvGrpSpPr/>
          <p:nvPr/>
        </p:nvGrpSpPr>
        <p:grpSpPr bwMode="blackWhite">
          <a:xfrm>
            <a:off x="6336325" y="5556419"/>
            <a:ext cx="558179" cy="409838"/>
            <a:chOff x="6953426" y="711274"/>
            <a:chExt cx="558179" cy="409838"/>
          </a:xfrm>
        </p:grpSpPr>
        <p:sp>
          <p:nvSpPr>
            <p:cNvPr id="49" name="Oval 37" descr="Círculo pequeno">
              <a:extLst>
                <a:ext uri="{FF2B5EF4-FFF2-40B4-BE49-F238E27FC236}">
                  <a16:creationId xmlns:a16="http://schemas.microsoft.com/office/drawing/2014/main" id="{C3D4DB9E-2BD1-662E-47F3-99A3603CB74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0" name="Caixa de texto 38" descr="Número 4">
              <a:extLst>
                <a:ext uri="{FF2B5EF4-FFF2-40B4-BE49-F238E27FC236}">
                  <a16:creationId xmlns:a16="http://schemas.microsoft.com/office/drawing/2014/main" id="{4A865401-5F8E-FFAB-5B23-EFD77F39BCB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51" name="Espaço Reservado para Conteúdo 17">
            <a:extLst>
              <a:ext uri="{FF2B5EF4-FFF2-40B4-BE49-F238E27FC236}">
                <a16:creationId xmlns:a16="http://schemas.microsoft.com/office/drawing/2014/main" id="{707DCEF9-96A3-DE35-6F13-AD98238E3103}"/>
              </a:ext>
            </a:extLst>
          </p:cNvPr>
          <p:cNvSpPr txBox="1">
            <a:spLocks/>
          </p:cNvSpPr>
          <p:nvPr/>
        </p:nvSpPr>
        <p:spPr>
          <a:xfrm>
            <a:off x="6861286" y="5596611"/>
            <a:ext cx="4504252" cy="688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  <a:defRPr/>
            </a:pPr>
            <a: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</a:t>
            </a:r>
            <a:b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</a:t>
            </a:r>
            <a:endParaRPr lang="pt-BR" sz="4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{3315B034-E3F0-4034-A656-4C8B0CB19DB4}tf10001108_win32</Template>
  <TotalTime>39</TotalTime>
  <Words>1038</Words>
  <Application>Microsoft Office PowerPoint</Application>
  <PresentationFormat>Widescreen</PresentationFormat>
  <Paragraphs>114</Paragraphs>
  <Slides>15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Segoe UI Semibold</vt:lpstr>
      <vt:lpstr>Wingdings</vt:lpstr>
      <vt:lpstr>DocBoas-vindas</vt:lpstr>
      <vt:lpstr>Desenvolvimento Pessoal T5 - ONE</vt:lpstr>
      <vt:lpstr>Apresentação do PowerPoint</vt:lpstr>
      <vt:lpstr>Apresentação</vt:lpstr>
      <vt:lpstr>Apresentação </vt:lpstr>
      <vt:lpstr>Apresentação</vt:lpstr>
      <vt:lpstr>Objetivos e metas</vt:lpstr>
      <vt:lpstr>Seus objetivos e metas</vt:lpstr>
      <vt:lpstr>Como usar o Designer do PowerPoint</vt:lpstr>
      <vt:lpstr>O Designer ajuda você a transmitir seu ponto de vista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RAIZA CIRNE BRAZ</dc:creator>
  <cp:keywords/>
  <cp:lastModifiedBy>RAIZA CIRNE BRAZ</cp:lastModifiedBy>
  <cp:revision>19</cp:revision>
  <dcterms:created xsi:type="dcterms:W3CDTF">2023-05-01T21:20:12Z</dcterms:created>
  <dcterms:modified xsi:type="dcterms:W3CDTF">2023-05-01T22:00:07Z</dcterms:modified>
  <cp:version/>
</cp:coreProperties>
</file>